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4AB793-82D8-0A68-1BAC-561251C10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CBFF791-347A-C6E5-A4DB-8D52225DD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13557EE-F08E-C095-DC98-E6D8BDB2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C53-F7DB-41B1-823C-B46CC4EE0126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0A61F4A-40D4-B6BB-37AF-45DD553D1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8CE382F-3100-2BDF-B0B0-3BF42A2BC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2F9-B0AD-4059-ACF2-608592D28A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4887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EF95D5-C7B7-C2BD-F425-008BF463D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93EE74A-F9E4-7630-AA75-A985510B6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1E5D148-4BB8-C579-08ED-9F76A5CE4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C53-F7DB-41B1-823C-B46CC4EE0126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FF7A599-8701-A37F-83E7-E0218279B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C4C90AB-9F76-B7EC-E99D-5C5C2E002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2F9-B0AD-4059-ACF2-608592D28A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88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49FFD6A-A0AA-1AD6-4190-17A550184D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92F83FC-03DA-0F1A-12E9-964FE02F8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0BFA62-95A7-4433-8C98-FBBEC45FD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C53-F7DB-41B1-823C-B46CC4EE0126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E04219C-5D7D-7DCE-BA41-863B4DD55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4C6854B-694A-02B7-57E6-97FD3A2E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2F9-B0AD-4059-ACF2-608592D28A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386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520E04D-A54C-9835-1303-A65E2E319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9ACD05-D803-FCB7-4347-140176CE7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35A159F-8FCC-6838-EC77-B077C02F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C53-F7DB-41B1-823C-B46CC4EE0126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A7BACE0-134A-D6D3-B75B-C07C1E9C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EC0DAC8-83B1-2F70-E577-7447A656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2F9-B0AD-4059-ACF2-608592D28A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063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06CEEC-4753-A532-A0DD-1733A4F6E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9DDB8F8-8189-1AC1-32AB-186BF4167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83C2112-72E6-2B0F-6D4C-1459128C6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C53-F7DB-41B1-823C-B46CC4EE0126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D0A5773-2EF6-37E3-F445-26D98A972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B432C9C-73DE-9E6C-0BB0-8886C2B22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2F9-B0AD-4059-ACF2-608592D28A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875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4CE11D-7422-FEE9-F21C-8B512351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AAC303-C1C7-DF9A-6D6E-2C21A8E48C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BF934AB-F4C6-EBF7-8855-D386E9DC5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6A31365-4F68-C55A-9504-A88E90152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C53-F7DB-41B1-823C-B46CC4EE0126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D89C8B8-3A22-8B31-0F14-D1677964A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18A9E94-4A79-5C06-1175-47280E41E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2F9-B0AD-4059-ACF2-608592D28A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242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CAE741-881A-3A29-8EC6-DCE85EC25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9B9DC04-A7EC-B5E8-D460-6DC7079C8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243B9B4-3B9E-F6D9-B5AB-D69A11C54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A6ECD11-8686-3A97-CF38-3B10369BD0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3D8CD05-AB2C-CE49-4739-924AA1386B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6BBBAA0-25D0-97A6-EC44-1BA466BAF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C53-F7DB-41B1-823C-B46CC4EE0126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7CE475C-05C7-CBA2-4F69-19415CBE3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B9790F4-3F73-D8DB-4912-AD6F977C0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2F9-B0AD-4059-ACF2-608592D28A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F4782F5-6243-576B-378B-67F0F37A2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E8E7188-3AF3-1937-41D8-EDA93682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C53-F7DB-41B1-823C-B46CC4EE0126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24761F0-04C8-D0EE-C154-5929059B3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BDB1EBA-1227-AC18-D3FC-46600906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2F9-B0AD-4059-ACF2-608592D28A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94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0AE901F-5E9F-AE5A-D53B-90736CD16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C53-F7DB-41B1-823C-B46CC4EE0126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1265680-D67B-A3DD-EE19-56C96CB41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5237C7D-6335-7532-CD28-64F8782A8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2F9-B0AD-4059-ACF2-608592D28A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273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FF8288-5F3D-F2F6-A995-BE62FD89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0A6F4A-699B-812F-E372-E13F50F30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7F7D0D3-FFD4-5394-B00A-3C53DF8F7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EAC7BC4-6D97-A034-A6E5-985096AEE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C53-F7DB-41B1-823C-B46CC4EE0126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CE1BA76-88E7-381E-1F33-98ECABC3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6B94EAC-4FC2-085B-F074-01CA3A030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2F9-B0AD-4059-ACF2-608592D28A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53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535CA1B-6493-1571-AED7-908950E4E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A2008BC-5C60-E028-4A64-9FBA1A58F5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A56FC19-1DB6-D241-1C19-6E80CE269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2DACE12-C2A4-C6AF-EBC7-54F8A1026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C53-F7DB-41B1-823C-B46CC4EE0126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B527AF3-4C21-BEE7-1C44-67F08C8B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53A6AE0-3BD3-B5A6-429E-5C9A8DFAC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42F9-B0AD-4059-ACF2-608592D28A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774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979ADBB-027B-F14B-E190-307494472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A2A5AA8-2468-5C64-F431-E9CAF534F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C311F1E-24FF-A40E-FF0D-7E15070A3E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8CC53-F7DB-41B1-823C-B46CC4EE0126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85D6FB3-5105-EDF9-B565-C2C223333D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6F7CC9B-B8A4-C3E9-C003-A833A1B0A4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F42F9-B0AD-4059-ACF2-608592D28A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427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0" y="35052"/>
            <a:ext cx="1016000" cy="3056063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703" y="45767"/>
            <a:ext cx="1016000" cy="3056063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229" y="0"/>
            <a:ext cx="1016000" cy="3056063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46" y="7182"/>
            <a:ext cx="1016000" cy="305606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243" y="55037"/>
            <a:ext cx="1016000" cy="3056063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4644582" y="159327"/>
            <a:ext cx="3047694" cy="95365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143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143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143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143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615" y="206501"/>
            <a:ext cx="832634" cy="845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520" y="213363"/>
            <a:ext cx="1040057" cy="10211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3804467" y="3037401"/>
            <a:ext cx="4577533" cy="3820599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3553237" y="6105241"/>
            <a:ext cx="5269829" cy="61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143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143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16.05.2023</a:t>
            </a:r>
            <a:r>
              <a:rPr lang="tr-TR" sz="1143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143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12.30</a:t>
            </a:r>
            <a:endParaRPr lang="tr-TR" sz="1143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143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143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251900" y="3059303"/>
            <a:ext cx="1815928" cy="654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1524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Senayi SAÇAK</a:t>
            </a:r>
            <a:endParaRPr lang="tr-TR" sz="1524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algn="ctr">
              <a:lnSpc>
                <a:spcPct val="125000"/>
              </a:lnSpc>
            </a:pPr>
            <a:r>
              <a:rPr lang="tr-TR" sz="1524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22516027</a:t>
            </a:r>
            <a:endParaRPr lang="tr-TR" sz="1524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019800" y="3467757"/>
            <a:ext cx="4206182" cy="2638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endParaRPr lang="tr-TR" sz="1143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r>
              <a:rPr lang="tr-TR" sz="1143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</a:pPr>
            <a:r>
              <a:rPr lang="tr-TR" sz="1524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GIDA KATKI MADDELERİNİN ELEKTROKİMYASAL TAYİNİ</a:t>
            </a:r>
          </a:p>
          <a:p>
            <a:pPr algn="ctr">
              <a:lnSpc>
                <a:spcPct val="125000"/>
              </a:lnSpc>
            </a:pPr>
            <a:endParaRPr lang="tr-TR" sz="1143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endParaRPr lang="tr-TR" sz="1143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endParaRPr lang="tr-TR" sz="1143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endParaRPr lang="tr-TR" sz="1143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endParaRPr lang="tr-TR" sz="1143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r>
              <a:rPr lang="tr-TR" sz="1143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</a:pPr>
            <a:r>
              <a:rPr lang="tr-TR" sz="1143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143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Batang"/>
              </a:rPr>
              <a:t>PROF.DR.Hüsnü</a:t>
            </a:r>
            <a:r>
              <a:rPr lang="tr-TR" sz="1143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Batang"/>
              </a:rPr>
              <a:t> CANKURTARAN </a:t>
            </a:r>
            <a:endParaRPr lang="tr-TR" sz="1143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5019060" y="1051593"/>
            <a:ext cx="2331359" cy="2122918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sz="1270"/>
          </a:p>
        </p:txBody>
      </p:sp>
      <p:pic>
        <p:nvPicPr>
          <p:cNvPr id="9" name="Resim 8" descr="adam, kişi, giyme, bakarken içeren bir resim&#10;&#10;Açıklama otomatik olarak oluşturuldu">
            <a:extLst>
              <a:ext uri="{FF2B5EF4-FFF2-40B4-BE49-F238E27FC236}">
                <a16:creationId xmlns:a16="http://schemas.microsoft.com/office/drawing/2014/main" id="{D18CB71D-C466-1C6D-F876-720B26013C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878" y="1856373"/>
            <a:ext cx="688690" cy="807430"/>
          </a:xfrm>
          <a:prstGeom prst="rect">
            <a:avLst/>
          </a:prstGeom>
        </p:spPr>
      </p:pic>
      <p:pic>
        <p:nvPicPr>
          <p:cNvPr id="10" name="Picture 2" descr="Gıdalara Eklenen Katkı Maddeleri | Hints And Tips About Technology  ,Computer And Life">
            <a:extLst>
              <a:ext uri="{FF2B5EF4-FFF2-40B4-BE49-F238E27FC236}">
                <a16:creationId xmlns:a16="http://schemas.microsoft.com/office/drawing/2014/main" id="{3CF6B72E-748B-1D0B-2043-2D436CF32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990" y="4596755"/>
            <a:ext cx="1625600" cy="1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37</Words>
  <Application>Microsoft Office PowerPoint</Application>
  <PresentationFormat>Geniş ekran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senayi saçak</dc:creator>
  <cp:lastModifiedBy>Fatma AYTAN KILIÇARSLAN</cp:lastModifiedBy>
  <cp:revision>3</cp:revision>
  <dcterms:created xsi:type="dcterms:W3CDTF">2023-03-07T20:48:34Z</dcterms:created>
  <dcterms:modified xsi:type="dcterms:W3CDTF">2023-05-15T07:41:21Z</dcterms:modified>
</cp:coreProperties>
</file>